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9" r:id="rId6"/>
    <p:sldId id="272" r:id="rId7"/>
    <p:sldId id="287" r:id="rId8"/>
    <p:sldId id="289" r:id="rId9"/>
    <p:sldId id="270" r:id="rId10"/>
    <p:sldId id="273" r:id="rId11"/>
    <p:sldId id="271" r:id="rId12"/>
    <p:sldId id="260" r:id="rId13"/>
    <p:sldId id="288" r:id="rId14"/>
    <p:sldId id="290" r:id="rId15"/>
    <p:sldId id="291" r:id="rId16"/>
    <p:sldId id="292" r:id="rId17"/>
    <p:sldId id="293" r:id="rId18"/>
    <p:sldId id="261" r:id="rId19"/>
    <p:sldId id="262" r:id="rId20"/>
    <p:sldId id="263" r:id="rId21"/>
    <p:sldId id="266" r:id="rId22"/>
    <p:sldId id="267" r:id="rId23"/>
    <p:sldId id="276" r:id="rId24"/>
    <p:sldId id="275" r:id="rId25"/>
    <p:sldId id="274" r:id="rId26"/>
    <p:sldId id="277" r:id="rId27"/>
    <p:sldId id="278" r:id="rId28"/>
    <p:sldId id="279" r:id="rId29"/>
    <p:sldId id="268" r:id="rId30"/>
    <p:sldId id="265" r:id="rId31"/>
    <p:sldId id="280" r:id="rId32"/>
    <p:sldId id="281" r:id="rId33"/>
    <p:sldId id="282" r:id="rId34"/>
    <p:sldId id="283" r:id="rId35"/>
    <p:sldId id="284" r:id="rId36"/>
    <p:sldId id="264" r:id="rId37"/>
    <p:sldId id="285" r:id="rId38"/>
    <p:sldId id="286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11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39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11/27/2015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 smtClean="0"/>
              <a:t>Kvalitatīva tūrisma informācijas pasniegšana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582771"/>
            <a:ext cx="10572000" cy="434974"/>
          </a:xfrm>
        </p:spPr>
        <p:txBody>
          <a:bodyPr>
            <a:noAutofit/>
          </a:bodyPr>
          <a:lstStyle/>
          <a:p>
            <a:r>
              <a:rPr lang="lv-LV" sz="3200" dirty="0" smtClean="0"/>
              <a:t>ATTĒLS  	TEKSTS  	SAJŪTAS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07652" y="5959149"/>
            <a:ext cx="692888" cy="65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5585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60"/>
          <a:stretch/>
        </p:blipFill>
        <p:spPr>
          <a:xfrm>
            <a:off x="3351920" y="103518"/>
            <a:ext cx="4808669" cy="66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4146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Tabulas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4" t="6727" r="144" b="5127"/>
          <a:stretch/>
        </p:blipFill>
        <p:spPr>
          <a:xfrm>
            <a:off x="3242777" y="1994542"/>
            <a:ext cx="6427434" cy="4780311"/>
          </a:xfrm>
        </p:spPr>
      </p:pic>
    </p:spTree>
    <p:extLst>
      <p:ext uri="{BB962C8B-B14F-4D97-AF65-F5344CB8AC3E}">
        <p14:creationId xmlns:p14="http://schemas.microsoft.com/office/powerpoint/2010/main" xmlns="" val="2227371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Viens attēls ir 1000 vārdu </a:t>
            </a:r>
            <a:r>
              <a:rPr lang="lv-LV" dirty="0" smtClean="0"/>
              <a:t>vērts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3" y="2222287"/>
            <a:ext cx="4201862" cy="363651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lv-LV" dirty="0" err="1" smtClean="0"/>
              <a:t>Ikoniska</a:t>
            </a:r>
            <a:r>
              <a:rPr lang="lv-LV" dirty="0" smtClean="0"/>
              <a:t> </a:t>
            </a:r>
            <a:r>
              <a:rPr lang="en-GB" dirty="0" smtClean="0"/>
              <a:t>Steve </a:t>
            </a:r>
            <a:r>
              <a:rPr lang="en-GB" dirty="0"/>
              <a:t>McCurry’s </a:t>
            </a:r>
            <a:r>
              <a:rPr lang="lv-LV" dirty="0" smtClean="0"/>
              <a:t>fotogrāfija ar bēgļu meiteni.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v-LV" dirty="0" smtClean="0"/>
              <a:t>Publicēta uz </a:t>
            </a:r>
            <a:r>
              <a:rPr lang="en-GB" i="1" dirty="0" smtClean="0"/>
              <a:t>National Geographic</a:t>
            </a:r>
            <a:r>
              <a:rPr lang="lv-LV" i="1" dirty="0" smtClean="0"/>
              <a:t> </a:t>
            </a:r>
            <a:r>
              <a:rPr lang="lv-LV" dirty="0" smtClean="0"/>
              <a:t>1985. gada jūnija žurnāla vāka.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5306" y="1489335"/>
            <a:ext cx="3501058" cy="524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0718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4730" y="148806"/>
            <a:ext cx="8704053" cy="652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196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0777" y="125083"/>
            <a:ext cx="8824823" cy="661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4206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313" y="106871"/>
            <a:ext cx="9894497" cy="659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3534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586" y="424852"/>
            <a:ext cx="428625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5154" y="1102745"/>
            <a:ext cx="6254151" cy="416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744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8842" y="1268084"/>
            <a:ext cx="6391520" cy="4088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515" y="1871168"/>
            <a:ext cx="5127423" cy="28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791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4671" y="0"/>
            <a:ext cx="636079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2606" y="0"/>
            <a:ext cx="6395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448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4671" y="0"/>
            <a:ext cx="636079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1233" y="0"/>
            <a:ext cx="6395085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774199" y="2130725"/>
            <a:ext cx="1739409" cy="1739409"/>
          </a:xfrm>
          <a:prstGeom prst="ellipse">
            <a:avLst/>
          </a:prstGeom>
          <a:noFill/>
          <a:ln w="76200">
            <a:solidFill>
              <a:srgbClr val="EB7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48826" y="2130725"/>
            <a:ext cx="1739409" cy="1739409"/>
          </a:xfrm>
          <a:prstGeom prst="ellipse">
            <a:avLst/>
          </a:prstGeom>
          <a:noFill/>
          <a:ln w="76200">
            <a:solidFill>
              <a:srgbClr val="EB7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674044" y="169653"/>
            <a:ext cx="1739409" cy="1739409"/>
          </a:xfrm>
          <a:prstGeom prst="ellipse">
            <a:avLst/>
          </a:prstGeom>
          <a:noFill/>
          <a:ln w="76200">
            <a:solidFill>
              <a:srgbClr val="EB7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74455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Es un manas kaislības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lv-LV" sz="3200" dirty="0" smtClean="0"/>
              <a:t>Kultūras menedžments</a:t>
            </a:r>
          </a:p>
          <a:p>
            <a:pPr marL="457200" lvl="1" indent="0">
              <a:buNone/>
            </a:pPr>
            <a:r>
              <a:rPr lang="lv-LV" sz="3200" dirty="0" smtClean="0"/>
              <a:t>Dizains</a:t>
            </a:r>
          </a:p>
          <a:p>
            <a:pPr marL="457200" lvl="1" indent="0">
              <a:buNone/>
            </a:pPr>
            <a:r>
              <a:rPr lang="lv-LV" sz="3200" dirty="0" smtClean="0"/>
              <a:t>Sabiedriskās attiecības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27343" y="2222287"/>
            <a:ext cx="3954655" cy="3638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4400" dirty="0"/>
              <a:t>K</a:t>
            </a:r>
            <a:r>
              <a:rPr lang="lv-LV" sz="4400" dirty="0" smtClean="0"/>
              <a:t>omunikācija</a:t>
            </a:r>
            <a:endParaRPr lang="en-GB" sz="4400" dirty="0"/>
          </a:p>
        </p:txBody>
      </p:sp>
      <p:sp>
        <p:nvSpPr>
          <p:cNvPr id="5" name="Right Brace 4"/>
          <p:cNvSpPr/>
          <p:nvPr/>
        </p:nvSpPr>
        <p:spPr>
          <a:xfrm>
            <a:off x="6538822" y="2479495"/>
            <a:ext cx="496319" cy="338155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02769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Pētījumi liecina, ka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464" y="4037163"/>
            <a:ext cx="11386868" cy="3131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800" dirty="0" smtClean="0"/>
              <a:t>10% dzirdēts	</a:t>
            </a:r>
            <a:r>
              <a:rPr lang="lv-LV" sz="3200" dirty="0" smtClean="0"/>
              <a:t>	</a:t>
            </a:r>
            <a:r>
              <a:rPr lang="lv-LV" sz="4400" dirty="0" smtClean="0"/>
              <a:t>20% </a:t>
            </a:r>
            <a:r>
              <a:rPr lang="lv-LV" sz="2800" dirty="0" smtClean="0"/>
              <a:t>lasīts</a:t>
            </a:r>
            <a:r>
              <a:rPr lang="lv-LV" sz="3200" dirty="0" smtClean="0"/>
              <a:t>		</a:t>
            </a:r>
            <a:r>
              <a:rPr lang="lv-LV" sz="7200" dirty="0" smtClean="0"/>
              <a:t>30%</a:t>
            </a:r>
            <a:r>
              <a:rPr lang="lv-LV" sz="9600" dirty="0" smtClean="0"/>
              <a:t> </a:t>
            </a:r>
            <a:r>
              <a:rPr lang="lv-LV" sz="2800" dirty="0" smtClean="0"/>
              <a:t>redzēts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98986">
            <a:off x="7347946" y="696618"/>
            <a:ext cx="2926115" cy="3279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871659" y="2579299"/>
            <a:ext cx="45806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500" dirty="0" smtClean="0">
                <a:solidFill>
                  <a:schemeClr val="tx1">
                    <a:lumMod val="50000"/>
                  </a:schemeClr>
                </a:solidFill>
              </a:rPr>
              <a:t>ābols</a:t>
            </a:r>
            <a:endParaRPr lang="en-GB" sz="115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2435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901" y="447187"/>
            <a:ext cx="9463177" cy="1062435"/>
          </a:xfrm>
        </p:spPr>
        <p:txBody>
          <a:bodyPr/>
          <a:lstStyle/>
          <a:p>
            <a:r>
              <a:rPr lang="lv-LV" sz="4400" dirty="0" smtClean="0"/>
              <a:t>6 ieteikumi</a:t>
            </a:r>
            <a:endParaRPr lang="en-GB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60"/>
          <a:stretch/>
        </p:blipFill>
        <p:spPr>
          <a:xfrm>
            <a:off x="258793" y="75947"/>
            <a:ext cx="2070530" cy="1661171"/>
          </a:xfrm>
        </p:spPr>
      </p:pic>
      <p:sp>
        <p:nvSpPr>
          <p:cNvPr id="5" name="TextBox 4"/>
          <p:cNvSpPr txBox="1"/>
          <p:nvPr/>
        </p:nvSpPr>
        <p:spPr>
          <a:xfrm>
            <a:off x="672860" y="2760453"/>
            <a:ext cx="108261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3200" dirty="0" smtClean="0"/>
              <a:t>Konkrēts ziņojums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3200" dirty="0" smtClean="0"/>
              <a:t>Auditorija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3200" dirty="0" smtClean="0"/>
              <a:t>Komunikācijas kanāls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3200" dirty="0" smtClean="0"/>
              <a:t>Noņem visu lieko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3200" dirty="0" smtClean="0"/>
              <a:t>Nebaidies no baltajiem laukumiem</a:t>
            </a:r>
            <a:endParaRPr lang="en-GB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7405" y="2113472"/>
            <a:ext cx="6095673" cy="247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6095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Kompozīcija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4423" y="91775"/>
            <a:ext cx="4701395" cy="6650199"/>
          </a:xfrm>
        </p:spPr>
      </p:pic>
    </p:spTree>
    <p:extLst>
      <p:ext uri="{BB962C8B-B14F-4D97-AF65-F5344CB8AC3E}">
        <p14:creationId xmlns:p14="http://schemas.microsoft.com/office/powerpoint/2010/main" xmlns="" val="2381524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216" y="88419"/>
            <a:ext cx="9986156" cy="66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6875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8083" y="39887"/>
            <a:ext cx="9609826" cy="67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9300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976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7439" y="0"/>
            <a:ext cx="499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279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4910" y="0"/>
            <a:ext cx="4982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8298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0385" y="0"/>
            <a:ext cx="4851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7066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Teksts - virsraksts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612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v-LV" sz="2000" dirty="0" smtClean="0"/>
              <a:t>Virsraksts  - 6 vārdi (lasa tikai pirmo un pēdējos 3 vārdus)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v-LV" sz="2000" dirty="0" smtClean="0"/>
              <a:t>Izmanto interesantus īpašības vārdus (gards, brīvdomātājiem, baudāms, šarms)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v-LV" sz="2000" dirty="0" smtClean="0"/>
              <a:t>Izmanto ciparus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v-LV" sz="2000" dirty="0" smtClean="0"/>
              <a:t>Personalizē to – </a:t>
            </a:r>
            <a:r>
              <a:rPr lang="lv-LV" sz="2000" dirty="0" smtClean="0">
                <a:solidFill>
                  <a:srgbClr val="92D050"/>
                </a:solidFill>
              </a:rPr>
              <a:t>10 vietas, kuras jāredz Latgalē! 11 paredzēta ekstrēmistiem. </a:t>
            </a:r>
          </a:p>
          <a:p>
            <a:pPr>
              <a:buFont typeface="Arial" panose="020B0604020202020204" pitchFamily="34" charset="0"/>
              <a:buChar char="•"/>
            </a:pPr>
            <a:endParaRPr lang="lv-LV" sz="2000" dirty="0"/>
          </a:p>
          <a:p>
            <a:pPr marL="0" indent="0" algn="ctr">
              <a:buNone/>
            </a:pPr>
            <a:r>
              <a:rPr lang="lv-LV" sz="2000" dirty="0" smtClean="0">
                <a:solidFill>
                  <a:srgbClr val="92D050"/>
                </a:solidFill>
              </a:rPr>
              <a:t>Cipars vai «Ķircinātāj - vārds» + īpašības vārds + atslēgas vārds + solījums</a:t>
            </a:r>
          </a:p>
          <a:p>
            <a:pPr marL="0" indent="0" algn="ctr">
              <a:buNone/>
            </a:pPr>
            <a:endParaRPr lang="lv-LV" sz="2000" dirty="0" smtClean="0">
              <a:solidFill>
                <a:srgbClr val="92D050"/>
              </a:solidFill>
            </a:endParaRPr>
          </a:p>
          <a:p>
            <a:pPr marL="0" indent="0" algn="ctr">
              <a:buNone/>
            </a:pPr>
            <a:r>
              <a:rPr lang="lv-LV" sz="2000" dirty="0" smtClean="0">
                <a:solidFill>
                  <a:schemeClr val="tx1">
                    <a:lumMod val="75000"/>
                  </a:schemeClr>
                </a:solidFill>
              </a:rPr>
              <a:t>Vietas, kuras apmeklēt Latgalē!</a:t>
            </a:r>
          </a:p>
          <a:p>
            <a:pPr marL="0" indent="0" algn="ctr">
              <a:buNone/>
            </a:pPr>
            <a:r>
              <a:rPr lang="lv-LV" sz="2000" dirty="0" smtClean="0">
                <a:solidFill>
                  <a:schemeClr val="tx1">
                    <a:lumMod val="75000"/>
                  </a:schemeClr>
                </a:solidFill>
              </a:rPr>
              <a:t>10, vēl neatklātas vietas, Latgalē, kuras tev noteikti jāredz!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8712" y="4216657"/>
            <a:ext cx="105545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5836" y="4955646"/>
            <a:ext cx="105545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41536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Komunikācija</a:t>
            </a:r>
            <a:endParaRPr lang="en-GB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810000" y="2545332"/>
            <a:ext cx="8928699" cy="3203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3200" dirty="0" smtClean="0"/>
              <a:t>Sūtītājs (TIC)</a:t>
            </a:r>
          </a:p>
          <a:p>
            <a:pPr marL="0" indent="0">
              <a:buNone/>
            </a:pPr>
            <a:r>
              <a:rPr lang="lv-LV" sz="3200" dirty="0" smtClean="0"/>
              <a:t>Vēstījums</a:t>
            </a:r>
          </a:p>
          <a:p>
            <a:pPr marL="0" indent="0">
              <a:buNone/>
            </a:pPr>
            <a:r>
              <a:rPr lang="lv-LV" sz="3200" dirty="0" smtClean="0"/>
              <a:t>Saņēmējs</a:t>
            </a:r>
          </a:p>
          <a:p>
            <a:pPr marL="0" indent="0">
              <a:buNone/>
            </a:pPr>
            <a:r>
              <a:rPr lang="lv-LV" sz="3200" dirty="0" smtClean="0"/>
              <a:t>Atgriezeniskā skaite</a:t>
            </a:r>
            <a:endParaRPr lang="en-GB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3803" y="2545332"/>
            <a:ext cx="5469713" cy="289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1831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Špikeris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v-LV" sz="2800" dirty="0" smtClean="0"/>
              <a:t>5 padomi kā…(ceļot bez naudas)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v-LV" sz="2800" dirty="0" smtClean="0"/>
              <a:t>10 lietas, kuras Tev obligāti jāzina… (dodoties uz Latgali)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v-LV" sz="2800" dirty="0" smtClean="0"/>
              <a:t>Dzīves mācības, kuras iespējams apgūt … (sēņojot naktī)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v-LV" sz="2800" dirty="0" smtClean="0"/>
              <a:t>Kā izdzīvot… (velo ceļojumā pie pierobežu)</a:t>
            </a:r>
          </a:p>
        </p:txBody>
      </p:sp>
    </p:spTree>
    <p:extLst>
      <p:ext uri="{BB962C8B-B14F-4D97-AF65-F5344CB8AC3E}">
        <p14:creationId xmlns:p14="http://schemas.microsoft.com/office/powerpoint/2010/main" xmlns="" val="3608773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Kvalitāte </a:t>
            </a:r>
            <a:r>
              <a:rPr lang="lv-LV" b="0" dirty="0" smtClean="0"/>
              <a:t>(Rīgas logo lielā brēka)</a:t>
            </a:r>
            <a:endParaRPr lang="en-GB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v-LV" sz="3200" dirty="0" smtClean="0"/>
              <a:t>Paviršs </a:t>
            </a:r>
            <a:r>
              <a:rPr lang="lv-LV" sz="3200" dirty="0"/>
              <a:t>logotipa konkursa </a:t>
            </a:r>
            <a:r>
              <a:rPr lang="lv-LV" sz="3200" dirty="0" smtClean="0"/>
              <a:t>nolikums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v-LV" sz="3200" dirty="0" smtClean="0"/>
              <a:t>Kvalifikācijas </a:t>
            </a:r>
            <a:r>
              <a:rPr lang="lv-LV" sz="3200" dirty="0"/>
              <a:t>nosacījumu </a:t>
            </a:r>
            <a:r>
              <a:rPr lang="lv-LV" sz="3200" dirty="0" smtClean="0"/>
              <a:t>neesamību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v-LV" sz="3200" dirty="0" smtClean="0"/>
              <a:t>3500 </a:t>
            </a:r>
            <a:r>
              <a:rPr lang="lv-LV" sz="3200" dirty="0"/>
              <a:t>eiro naudas </a:t>
            </a:r>
            <a:r>
              <a:rPr lang="lv-LV" sz="3200" dirty="0" smtClean="0"/>
              <a:t>balva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xmlns="" val="337434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Rezultāts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774" y="2653820"/>
            <a:ext cx="4692118" cy="321568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8895" y="2653821"/>
            <a:ext cx="5355224" cy="322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0504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4555" y="2432649"/>
            <a:ext cx="4115321" cy="40998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7497" y="2432649"/>
            <a:ext cx="2905789" cy="409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6009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Kā sokas citām pilsētām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179155"/>
            <a:ext cx="3537713" cy="363651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 err="1"/>
              <a:t>Jūrmalas</a:t>
            </a:r>
            <a:r>
              <a:rPr lang="en-GB" sz="2800" dirty="0"/>
              <a:t> </a:t>
            </a:r>
            <a:r>
              <a:rPr lang="en-GB" sz="2800" dirty="0" err="1"/>
              <a:t>pilsētas</a:t>
            </a:r>
            <a:r>
              <a:rPr lang="en-GB" sz="2800" dirty="0"/>
              <a:t> </a:t>
            </a:r>
            <a:r>
              <a:rPr lang="en-GB" sz="2800" dirty="0" err="1" smtClean="0"/>
              <a:t>zīmol</a:t>
            </a:r>
            <a:r>
              <a:rPr lang="lv-LV" sz="2800" dirty="0" smtClean="0"/>
              <a:t>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45 949 </a:t>
            </a:r>
            <a:r>
              <a:rPr lang="lv-LV" sz="2800" dirty="0" smtClean="0"/>
              <a:t>eiro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1883" y="2493033"/>
            <a:ext cx="6840732" cy="385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97747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4574" y="-128355"/>
            <a:ext cx="6461125" cy="3636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4574" y="3341155"/>
            <a:ext cx="6461125" cy="363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7366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Noderīgi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144649"/>
            <a:ext cx="10554574" cy="363651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v-LV" sz="3200" dirty="0" err="1" smtClean="0"/>
              <a:t>Stock</a:t>
            </a:r>
            <a:r>
              <a:rPr lang="lv-LV" sz="3200" dirty="0" smtClean="0"/>
              <a:t> jeb foto bāze - Momenti.lv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v-LV" sz="3200" dirty="0" smtClean="0"/>
              <a:t>Idejas – pinterest.com / behance.com /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v-LV" sz="3200" dirty="0" smtClean="0"/>
              <a:t>Infografiki – </a:t>
            </a:r>
            <a:r>
              <a:rPr lang="lv-LV" sz="3200" dirty="0" smtClean="0"/>
              <a:t>infogr.am </a:t>
            </a:r>
            <a:r>
              <a:rPr lang="lv-LV" sz="3200" smtClean="0"/>
              <a:t>/ </a:t>
            </a:r>
            <a:r>
              <a:rPr lang="lv-LV" sz="3200" smtClean="0"/>
              <a:t>piktochart.com</a:t>
            </a:r>
            <a:r>
              <a:rPr lang="lv-LV" sz="3200" dirty="0" smtClean="0"/>
              <a:t>/</a:t>
            </a:r>
            <a:endParaRPr lang="lv-LV" sz="3200" dirty="0" smtClean="0"/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xmlns="" val="3619221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Atceries!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v-LV" sz="2300" dirty="0" smtClean="0"/>
              <a:t>Grafiski attēli ir spēcīgi ieroči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v-LV" sz="2300" dirty="0"/>
              <a:t>Informācijas </a:t>
            </a:r>
            <a:r>
              <a:rPr lang="lv-LV" sz="2300" dirty="0" smtClean="0"/>
              <a:t>vizuāla, kompleksa pasniegšana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v-LV" sz="2300" dirty="0" smtClean="0"/>
              <a:t>TIKAI pats galvenais – kas, kur, ko, kad, kā, cik?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v-LV" sz="2300" dirty="0" smtClean="0"/>
              <a:t>KISS (</a:t>
            </a:r>
            <a:r>
              <a:rPr lang="en-GB" sz="2300" dirty="0" smtClean="0"/>
              <a:t>Keep </a:t>
            </a:r>
            <a:r>
              <a:rPr lang="en-GB" sz="2300" dirty="0"/>
              <a:t>it simple, </a:t>
            </a:r>
            <a:r>
              <a:rPr lang="en-GB" sz="2300" dirty="0" smtClean="0"/>
              <a:t>stupid</a:t>
            </a:r>
            <a:r>
              <a:rPr lang="lv-LV" sz="2300" dirty="0" smtClean="0"/>
              <a:t>) – </a:t>
            </a:r>
            <a:r>
              <a:rPr lang="lv-LV" sz="2300" dirty="0"/>
              <a:t>p</a:t>
            </a:r>
            <a:r>
              <a:rPr lang="lv-LV" sz="2300" dirty="0" smtClean="0"/>
              <a:t>ēc iespējas vienkāršāk, bez nekā lieka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300" dirty="0"/>
          </a:p>
        </p:txBody>
      </p:sp>
    </p:spTree>
    <p:extLst>
      <p:ext uri="{BB962C8B-B14F-4D97-AF65-F5344CB8AC3E}">
        <p14:creationId xmlns:p14="http://schemas.microsoft.com/office/powerpoint/2010/main" xmlns="" val="1170227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 smtClean="0"/>
              <a:t>Paldies par uzmanību!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46835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Vizuālā komunikācija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976" y="4779034"/>
            <a:ext cx="11215223" cy="13989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sz="2800" dirty="0" smtClean="0"/>
              <a:t>Grafiki        Kartes     Tabulas      Foto/video      Zīmējumi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8831" y="3122044"/>
            <a:ext cx="1557427" cy="1557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1402" y="3203949"/>
            <a:ext cx="1480599" cy="14805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7629" y="3203949"/>
            <a:ext cx="1445284" cy="1445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1575" y="3234187"/>
            <a:ext cx="1557427" cy="1557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8230" y="3234187"/>
            <a:ext cx="1445284" cy="14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1248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Grafiki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38" r="338" b="52695"/>
          <a:stretch/>
        </p:blipFill>
        <p:spPr>
          <a:xfrm>
            <a:off x="4543243" y="2035833"/>
            <a:ext cx="3574213" cy="47341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547"/>
          <a:stretch/>
        </p:blipFill>
        <p:spPr>
          <a:xfrm>
            <a:off x="8382307" y="2035833"/>
            <a:ext cx="3220221" cy="4729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815" y="2544793"/>
            <a:ext cx="37694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/>
              <a:t>Infogr.am – </a:t>
            </a:r>
            <a:r>
              <a:rPr lang="lv-LV" sz="2000" dirty="0" err="1" smtClean="0"/>
              <a:t>infografiku</a:t>
            </a:r>
            <a:r>
              <a:rPr lang="lv-LV" sz="2000" dirty="0" smtClean="0"/>
              <a:t> veidotājs </a:t>
            </a:r>
            <a:r>
              <a:rPr lang="lv-LV" sz="2000" dirty="0" err="1" smtClean="0"/>
              <a:t>online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xmlns="" val="4225398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2" b="50817"/>
          <a:stretch/>
        </p:blipFill>
        <p:spPr>
          <a:xfrm>
            <a:off x="601872" y="5623"/>
            <a:ext cx="5445465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057"/>
          <a:stretch/>
        </p:blipFill>
        <p:spPr>
          <a:xfrm>
            <a:off x="6381570" y="5623"/>
            <a:ext cx="4970792" cy="685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5910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9568" y="239384"/>
            <a:ext cx="7763774" cy="646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4090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2204" y="82993"/>
            <a:ext cx="9532188" cy="659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9727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Kartes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3387" y="1970673"/>
            <a:ext cx="6447429" cy="4835571"/>
          </a:xfrm>
        </p:spPr>
      </p:pic>
    </p:spTree>
    <p:extLst>
      <p:ext uri="{BB962C8B-B14F-4D97-AF65-F5344CB8AC3E}">
        <p14:creationId xmlns:p14="http://schemas.microsoft.com/office/powerpoint/2010/main" xmlns="" val="11271764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98D1675B-7325-48AD-994B-0DEF3379A9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996</TotalTime>
  <Words>305</Words>
  <Application>Microsoft Office PowerPoint</Application>
  <PresentationFormat>Custom</PresentationFormat>
  <Paragraphs>64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Quotable</vt:lpstr>
      <vt:lpstr>Kvalitatīva tūrisma informācijas pasniegšana</vt:lpstr>
      <vt:lpstr>Es un manas kaislības</vt:lpstr>
      <vt:lpstr>Komunikācija</vt:lpstr>
      <vt:lpstr>Vizuālā komunikācija</vt:lpstr>
      <vt:lpstr>Grafiki</vt:lpstr>
      <vt:lpstr>Slide 6</vt:lpstr>
      <vt:lpstr>Slide 7</vt:lpstr>
      <vt:lpstr>Slide 8</vt:lpstr>
      <vt:lpstr>Kartes</vt:lpstr>
      <vt:lpstr>Slide 10</vt:lpstr>
      <vt:lpstr>Tabulas</vt:lpstr>
      <vt:lpstr>Viens attēls ir 1000 vārdu vērts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Pētījumi liecina, ka </vt:lpstr>
      <vt:lpstr>6 ieteikumi</vt:lpstr>
      <vt:lpstr>Kompozīcija</vt:lpstr>
      <vt:lpstr>Slide 23</vt:lpstr>
      <vt:lpstr>Slide 24</vt:lpstr>
      <vt:lpstr>Slide 25</vt:lpstr>
      <vt:lpstr>Slide 26</vt:lpstr>
      <vt:lpstr>Slide 27</vt:lpstr>
      <vt:lpstr>Slide 28</vt:lpstr>
      <vt:lpstr>Teksts - virsraksts</vt:lpstr>
      <vt:lpstr>Špikeris</vt:lpstr>
      <vt:lpstr>Kvalitāte (Rīgas logo lielā brēka)</vt:lpstr>
      <vt:lpstr>Rezultāts</vt:lpstr>
      <vt:lpstr>Slide 33</vt:lpstr>
      <vt:lpstr>Kā sokas citām pilsētām</vt:lpstr>
      <vt:lpstr>Slide 35</vt:lpstr>
      <vt:lpstr>Noderīgi</vt:lpstr>
      <vt:lpstr>Atceries!</vt:lpstr>
      <vt:lpstr>Paldies par uzmanību!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Kvalitatīva tūrisma informācijas pasniegšana</dc:title>
  <dc:creator>Sound</dc:creator>
  <cp:lastModifiedBy>user</cp:lastModifiedBy>
  <cp:revision>34</cp:revision>
  <dcterms:created xsi:type="dcterms:W3CDTF">2015-11-08T18:28:44Z</dcterms:created>
  <dcterms:modified xsi:type="dcterms:W3CDTF">2015-11-27T07:29:23Z</dcterms:modified>
</cp:coreProperties>
</file>