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4" r:id="rId3"/>
    <p:sldId id="263" r:id="rId4"/>
    <p:sldId id="266" r:id="rId5"/>
    <p:sldId id="259" r:id="rId6"/>
    <p:sldId id="260" r:id="rId7"/>
    <p:sldId id="261" r:id="rId8"/>
    <p:sldId id="262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65"/>
            <p14:sldId id="264"/>
            <p14:sldId id="263"/>
            <p14:sldId id="266"/>
            <p14:sldId id="259"/>
            <p14:sldId id="260"/>
            <p14:sldId id="261"/>
            <p14:sldId id="262"/>
            <p14:sldId id="267"/>
          </p14:sldIdLst>
        </p14:section>
        <p14:section name="Overview and Objectives" id="{ABA716BF-3A5C-4ADB-94C9-CFEF84EBA240}">
          <p14:sldIdLst/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ase Study" id="{8C0305C9-B152-4FBA-A789-FE1976D53990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3" autoAdjust="0"/>
    <p:restoredTop sz="83949" autoAdjust="0"/>
  </p:normalViewPr>
  <p:slideViewPr>
    <p:cSldViewPr>
      <p:cViewPr>
        <p:scale>
          <a:sx n="100" d="100"/>
          <a:sy n="100" d="100"/>
        </p:scale>
        <p:origin x="-738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40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719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427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15816" y="2286000"/>
            <a:ext cx="5855208" cy="1470025"/>
          </a:xfrm>
        </p:spPr>
        <p:txBody>
          <a:bodyPr anchor="t"/>
          <a:lstStyle>
            <a:lvl1pPr algn="r">
              <a:defRPr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4038600"/>
            <a:ext cx="5819112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55576" y="6453336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7864" y="6453336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53336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Arial Narrow" pitchFamily="34" charset="0"/>
              </a:defRPr>
            </a:lvl1pPr>
            <a:lvl2pPr>
              <a:defRPr sz="2800">
                <a:latin typeface="Arial Narrow" pitchFamily="34" charset="0"/>
              </a:defRPr>
            </a:lvl2pPr>
            <a:lvl3pPr>
              <a:defRPr sz="2400">
                <a:latin typeface="Arial Narrow" pitchFamily="34" charset="0"/>
              </a:defRPr>
            </a:lvl3pPr>
            <a:lvl4pPr>
              <a:defRPr sz="2400">
                <a:latin typeface="Arial Narrow" pitchFamily="34" charset="0"/>
              </a:defRPr>
            </a:lvl4pPr>
            <a:lvl5pPr>
              <a:defRPr sz="2400">
                <a:latin typeface="Arial Narrow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453336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3711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27687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63711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2860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48251"/>
            <a:ext cx="2895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48251"/>
            <a:ext cx="2133600" cy="3651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757B281C-5159-4971-8228-52B9A72E9ED2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000" kern="1200" dirty="0" smtClean="0">
          <a:solidFill>
            <a:schemeClr val="tx1">
              <a:lumMod val="75000"/>
              <a:lumOff val="25000"/>
            </a:schemeClr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51986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>
                <a:solidFill>
                  <a:schemeClr val="tx1"/>
                </a:solidFill>
              </a:rPr>
              <a:t>Norādes zīmes, informatīvie vides </a:t>
            </a:r>
            <a:r>
              <a:rPr lang="lv-LV" dirty="0" err="1" smtClean="0">
                <a:solidFill>
                  <a:schemeClr val="tx1"/>
                </a:solidFill>
              </a:rPr>
              <a:t>baneri</a:t>
            </a:r>
            <a:r>
              <a:rPr lang="lv-LV" dirty="0" smtClean="0">
                <a:solidFill>
                  <a:schemeClr val="tx1"/>
                </a:solidFill>
              </a:rPr>
              <a:t> – būtiski elementi tūrisma informācijas sistēmā un tūrisma objektu pieejamībā.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76551" y="4835810"/>
            <a:ext cx="32533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smtClean="0"/>
              <a:t>Māris Zaļaiskalns</a:t>
            </a:r>
          </a:p>
          <a:p>
            <a:r>
              <a:rPr lang="lv-LV" sz="2400" dirty="0" smtClean="0"/>
              <a:t>VAS «Latvijas Valsts ceļi»</a:t>
            </a:r>
          </a:p>
          <a:p>
            <a:r>
              <a:rPr lang="lv-LV" sz="2400" dirty="0" smtClean="0"/>
              <a:t>SOP direktors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49900130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91872" cy="3717379"/>
          </a:xfrm>
        </p:spPr>
        <p:txBody>
          <a:bodyPr>
            <a:normAutofit/>
          </a:bodyPr>
          <a:lstStyle/>
          <a:p>
            <a:pPr algn="ctr"/>
            <a:r>
              <a:rPr lang="lv-LV" dirty="0" smtClean="0"/>
              <a:t>Ceļu satiksmes noteikumi</a:t>
            </a:r>
            <a:br>
              <a:rPr lang="lv-LV" dirty="0" smtClean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sz="2400" dirty="0" smtClean="0"/>
              <a:t>271.punkts </a:t>
            </a:r>
            <a:br>
              <a:rPr lang="lv-LV" sz="2400" dirty="0" smtClean="0"/>
            </a:br>
            <a:r>
              <a:rPr lang="lv-LV" sz="2400" dirty="0" smtClean="0"/>
              <a:t> </a:t>
            </a:r>
            <a:r>
              <a:rPr lang="lv-LV" dirty="0" smtClean="0"/>
              <a:t>Ceļa zīmēm jāatbilst valsts standarta LVS 77  prasībām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492951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16824" cy="3816424"/>
          </a:xfrm>
        </p:spPr>
        <p:txBody>
          <a:bodyPr>
            <a:normAutofit/>
          </a:bodyPr>
          <a:lstStyle/>
          <a:p>
            <a:r>
              <a:rPr lang="lv-LV" dirty="0" smtClean="0">
                <a:solidFill>
                  <a:schemeClr val="tx1"/>
                </a:solidFill>
              </a:rPr>
              <a:t>LVS 77 «Ceļa zīmes»</a:t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dirty="0" smtClean="0">
                <a:solidFill>
                  <a:schemeClr val="tx1"/>
                </a:solidFill>
              </a:rPr>
              <a:t>- ceļa zīmes </a:t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dirty="0" smtClean="0">
                <a:solidFill>
                  <a:schemeClr val="tx1"/>
                </a:solidFill>
              </a:rPr>
              <a:t>- uzstādīšanas noteikumi</a:t>
            </a:r>
            <a:br>
              <a:rPr lang="lv-LV" dirty="0" smtClean="0">
                <a:solidFill>
                  <a:schemeClr val="tx1"/>
                </a:solidFill>
              </a:rPr>
            </a:br>
            <a:r>
              <a:rPr lang="lv-LV" dirty="0" smtClean="0">
                <a:solidFill>
                  <a:schemeClr val="tx1"/>
                </a:solidFill>
              </a:rPr>
              <a:t>- tehniskās prasības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7433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76864" cy="3528392"/>
          </a:xfrm>
        </p:spPr>
        <p:txBody>
          <a:bodyPr>
            <a:normAutofit fontScale="90000"/>
          </a:bodyPr>
          <a:lstStyle/>
          <a:p>
            <a:pPr algn="just"/>
            <a:r>
              <a:rPr lang="lv-LV" dirty="0" smtClean="0"/>
              <a:t>6.8.4.  Lai apzīmētu vienu vai vairākus  (bet ne vairāk par 3 uz vienas zīmes) tūrisma objektus, par kuru apzīmēšanu pašvaldība, kuras teritorijā atrodas tūrisma objekts, sniedz rakstisku pozitīvu atzinumu, pamatojoties uz 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59659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1026" name="Picture 2" descr="C:\Users\MarisZ\AppData\Local\Microsoft\Windows\Temporary Internet Files\Content.Outlook\TQDPZ8OZ\20150909_11210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C:\Users\MarisZ\AppData\Local\Microsoft\Windows\Temporary Internet Files\Content.Outlook\TQDPZ8OZ\20151105_16062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84803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GB" dirty="0"/>
          </a:p>
        </p:txBody>
      </p:sp>
      <p:pic>
        <p:nvPicPr>
          <p:cNvPr id="3074" name="Picture 2" descr="C:\Users\MarisZ\AppData\Local\Microsoft\Windows\Temporary Internet Files\Content.Outlook\TQDPZ8OZ\Tūrisms (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9728"/>
            <a:ext cx="6624736" cy="663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1054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C:\Users\MarisZ\AppData\Local\Microsoft\Windows\Temporary Internet Files\Content.Outlook\TQDPZ8OZ\20151028_160354 (2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37476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7704856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lv-LV" dirty="0" smtClean="0"/>
              <a:t>Reklāmas </a:t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>2005. gada 7.jūnija MK noteikumi Nr. 402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202420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LVC_PowerPoint_sagata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LVC_PowerPoint_sagatave</Template>
  <TotalTime>0</TotalTime>
  <Words>77</Words>
  <Application>Microsoft Office PowerPoint</Application>
  <PresentationFormat>On-screen Show (4:3)</PresentationFormat>
  <Paragraphs>10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LVC_PowerPoint_sagatave</vt:lpstr>
      <vt:lpstr>Norādes zīmes, informatīvie vides baneri – būtiski elementi tūrisma informācijas sistēmā un tūrisma objektu pieejamībā.</vt:lpstr>
      <vt:lpstr>Ceļu satiksmes noteikumi  271.punkts   Ceļa zīmēm jāatbilst valsts standarta LVS 77  prasībām</vt:lpstr>
      <vt:lpstr>LVS 77 «Ceļa zīmes»  - ceļa zīmes  - uzstādīšanas noteikumi - tehniskās prasības  </vt:lpstr>
      <vt:lpstr>6.8.4.  Lai apzīmētu vienu vai vairākus  (bet ne vairāk par 3 uz vienas zīmes) tūrisma objektus, par kuru apzīmēšanu pašvaldība, kuras teritorijā atrodas tūrisma objekts, sniedz rakstisku pozitīvu atzinumu, pamatojoties uz ...</vt:lpstr>
      <vt:lpstr>PowerPoint Presentation</vt:lpstr>
      <vt:lpstr>PowerPoint Presentation</vt:lpstr>
      <vt:lpstr>  </vt:lpstr>
      <vt:lpstr>PowerPoint Presentation</vt:lpstr>
      <vt:lpstr>Reklāmas   2005. gada 7.jūnija MK noteikumi Nr. 402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2015-02-26T07:48:04Z</dcterms:created>
  <dcterms:modified xsi:type="dcterms:W3CDTF">2015-11-25T13:35:03Z</dcterms:modified>
</cp:coreProperties>
</file>